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68" r:id="rId5"/>
    <p:sldId id="261" r:id="rId6"/>
    <p:sldId id="263" r:id="rId7"/>
    <p:sldId id="259" r:id="rId8"/>
    <p:sldId id="27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85835" autoAdjust="0"/>
  </p:normalViewPr>
  <p:slideViewPr>
    <p:cSldViewPr>
      <p:cViewPr varScale="1">
        <p:scale>
          <a:sx n="63" d="100"/>
          <a:sy n="63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72F89-0D36-0F42-99CF-76351C5B687A}" type="doc">
      <dgm:prSet loTypeId="urn:microsoft.com/office/officeart/2005/8/layout/process2" loCatId="" qsTypeId="urn:microsoft.com/office/officeart/2005/8/quickstyle/3D6" qsCatId="3D" csTypeId="urn:microsoft.com/office/officeart/2005/8/colors/accent1_2" csCatId="accent1" phldr="1"/>
      <dgm:spPr/>
    </dgm:pt>
    <dgm:pt modelId="{E7978B3C-D4E5-754D-A7F6-54587FF11C83}">
      <dgm:prSet phldrT="[Text]"/>
      <dgm:spPr/>
      <dgm:t>
        <a:bodyPr/>
        <a:lstStyle/>
        <a:p>
          <a:r>
            <a:rPr lang="en-US" dirty="0" smtClean="0"/>
            <a:t>Housing</a:t>
          </a:r>
          <a:endParaRPr lang="en-US" dirty="0"/>
        </a:p>
      </dgm:t>
    </dgm:pt>
    <dgm:pt modelId="{52A732C8-265E-4E45-9EAB-DECB842F9E9C}" type="parTrans" cxnId="{A9DC8153-8958-E243-85D2-60992BEBAF95}">
      <dgm:prSet/>
      <dgm:spPr/>
      <dgm:t>
        <a:bodyPr/>
        <a:lstStyle/>
        <a:p>
          <a:endParaRPr lang="en-US"/>
        </a:p>
      </dgm:t>
    </dgm:pt>
    <dgm:pt modelId="{E5BDFD02-7E45-1A49-ABA9-489EDA33B418}" type="sibTrans" cxnId="{A9DC8153-8958-E243-85D2-60992BEBAF95}">
      <dgm:prSet/>
      <dgm:spPr/>
      <dgm:t>
        <a:bodyPr/>
        <a:lstStyle/>
        <a:p>
          <a:endParaRPr lang="en-US"/>
        </a:p>
      </dgm:t>
    </dgm:pt>
    <dgm:pt modelId="{9C38962B-19C7-C744-8B65-20852B875199}">
      <dgm:prSet phldrT="[Text]"/>
      <dgm:spPr/>
      <dgm:t>
        <a:bodyPr/>
        <a:lstStyle/>
        <a:p>
          <a:r>
            <a:rPr lang="en-US" dirty="0" smtClean="0"/>
            <a:t>Thermo</a:t>
          </a:r>
          <a:endParaRPr lang="en-US" dirty="0"/>
        </a:p>
      </dgm:t>
    </dgm:pt>
    <dgm:pt modelId="{3BD2C059-9026-4B4A-A5C5-74EF6777AC1F}" type="sibTrans" cxnId="{2A900C5F-3A87-844C-9FA8-6F2DF9DF597C}">
      <dgm:prSet/>
      <dgm:spPr/>
      <dgm:t>
        <a:bodyPr/>
        <a:lstStyle/>
        <a:p>
          <a:endParaRPr lang="en-US"/>
        </a:p>
      </dgm:t>
    </dgm:pt>
    <dgm:pt modelId="{B287D1D3-B6DA-A140-947B-5CED700303E8}" type="parTrans" cxnId="{2A900C5F-3A87-844C-9FA8-6F2DF9DF597C}">
      <dgm:prSet/>
      <dgm:spPr/>
      <dgm:t>
        <a:bodyPr/>
        <a:lstStyle/>
        <a:p>
          <a:endParaRPr lang="en-US"/>
        </a:p>
      </dgm:t>
    </dgm:pt>
    <dgm:pt modelId="{09BA0E06-4CBA-9343-83D6-1FC126652ED0}" type="pres">
      <dgm:prSet presAssocID="{94072F89-0D36-0F42-99CF-76351C5B687A}" presName="linearFlow" presStyleCnt="0">
        <dgm:presLayoutVars>
          <dgm:resizeHandles val="exact"/>
        </dgm:presLayoutVars>
      </dgm:prSet>
      <dgm:spPr/>
    </dgm:pt>
    <dgm:pt modelId="{64425F32-BB07-B24B-A1EA-832AD1B38C34}" type="pres">
      <dgm:prSet presAssocID="{9C38962B-19C7-C744-8B65-20852B8751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E3FF7-27E7-B242-9A54-B63FFC70AAE1}" type="pres">
      <dgm:prSet presAssocID="{3BD2C059-9026-4B4A-A5C5-74EF6777AC1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7DA1F2B-AF90-FB43-8412-383C0E09A0AC}" type="pres">
      <dgm:prSet presAssocID="{3BD2C059-9026-4B4A-A5C5-74EF6777AC1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9AD96D1-A4A4-EC4A-95F4-D741F53ECD66}" type="pres">
      <dgm:prSet presAssocID="{E7978B3C-D4E5-754D-A7F6-54587FF11C83}" presName="node" presStyleLbl="node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1C010E91-F029-4F94-B320-6F2C30EF8B77}" type="presOf" srcId="{E7978B3C-D4E5-754D-A7F6-54587FF11C83}" destId="{B9AD96D1-A4A4-EC4A-95F4-D741F53ECD66}" srcOrd="0" destOrd="0" presId="urn:microsoft.com/office/officeart/2005/8/layout/process2"/>
    <dgm:cxn modelId="{3850509F-CE63-441F-82F0-8CE7B59BE087}" type="presOf" srcId="{9C38962B-19C7-C744-8B65-20852B875199}" destId="{64425F32-BB07-B24B-A1EA-832AD1B38C34}" srcOrd="0" destOrd="0" presId="urn:microsoft.com/office/officeart/2005/8/layout/process2"/>
    <dgm:cxn modelId="{1185A568-9A84-44E2-AA73-25DE1367897A}" type="presOf" srcId="{3BD2C059-9026-4B4A-A5C5-74EF6777AC1F}" destId="{D44E3FF7-27E7-B242-9A54-B63FFC70AAE1}" srcOrd="0" destOrd="0" presId="urn:microsoft.com/office/officeart/2005/8/layout/process2"/>
    <dgm:cxn modelId="{A9DC8153-8958-E243-85D2-60992BEBAF95}" srcId="{94072F89-0D36-0F42-99CF-76351C5B687A}" destId="{E7978B3C-D4E5-754D-A7F6-54587FF11C83}" srcOrd="1" destOrd="0" parTransId="{52A732C8-265E-4E45-9EAB-DECB842F9E9C}" sibTransId="{E5BDFD02-7E45-1A49-ABA9-489EDA33B418}"/>
    <dgm:cxn modelId="{BD22B01E-48A5-474C-A87C-F029B2B32F02}" type="presOf" srcId="{3BD2C059-9026-4B4A-A5C5-74EF6777AC1F}" destId="{47DA1F2B-AF90-FB43-8412-383C0E09A0AC}" srcOrd="1" destOrd="0" presId="urn:microsoft.com/office/officeart/2005/8/layout/process2"/>
    <dgm:cxn modelId="{2A900C5F-3A87-844C-9FA8-6F2DF9DF597C}" srcId="{94072F89-0D36-0F42-99CF-76351C5B687A}" destId="{9C38962B-19C7-C744-8B65-20852B875199}" srcOrd="0" destOrd="0" parTransId="{B287D1D3-B6DA-A140-947B-5CED700303E8}" sibTransId="{3BD2C059-9026-4B4A-A5C5-74EF6777AC1F}"/>
    <dgm:cxn modelId="{2F717904-EDBC-4052-8B38-035C7816BAFC}" type="presOf" srcId="{94072F89-0D36-0F42-99CF-76351C5B687A}" destId="{09BA0E06-4CBA-9343-83D6-1FC126652ED0}" srcOrd="0" destOrd="0" presId="urn:microsoft.com/office/officeart/2005/8/layout/process2"/>
    <dgm:cxn modelId="{45CB30BC-225C-4191-8BD2-8C17653ADE30}" type="presParOf" srcId="{09BA0E06-4CBA-9343-83D6-1FC126652ED0}" destId="{64425F32-BB07-B24B-A1EA-832AD1B38C34}" srcOrd="0" destOrd="0" presId="urn:microsoft.com/office/officeart/2005/8/layout/process2"/>
    <dgm:cxn modelId="{66C4918B-D7E6-467A-B556-68A59CD4F4C4}" type="presParOf" srcId="{09BA0E06-4CBA-9343-83D6-1FC126652ED0}" destId="{D44E3FF7-27E7-B242-9A54-B63FFC70AAE1}" srcOrd="1" destOrd="0" presId="urn:microsoft.com/office/officeart/2005/8/layout/process2"/>
    <dgm:cxn modelId="{CFC332D2-0B8D-4057-BC5E-708550DDC4E5}" type="presParOf" srcId="{D44E3FF7-27E7-B242-9A54-B63FFC70AAE1}" destId="{47DA1F2B-AF90-FB43-8412-383C0E09A0AC}" srcOrd="0" destOrd="0" presId="urn:microsoft.com/office/officeart/2005/8/layout/process2"/>
    <dgm:cxn modelId="{0B908E78-C760-4CCE-94D2-33D2C915A912}" type="presParOf" srcId="{09BA0E06-4CBA-9343-83D6-1FC126652ED0}" destId="{B9AD96D1-A4A4-EC4A-95F4-D741F53ECD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72F89-0D36-0F42-99CF-76351C5B687A}" type="doc">
      <dgm:prSet loTypeId="urn:microsoft.com/office/officeart/2005/8/layout/process2" loCatId="" qsTypeId="urn:microsoft.com/office/officeart/2005/8/quickstyle/3D6" qsCatId="3D" csTypeId="urn:microsoft.com/office/officeart/2005/8/colors/accent1_2" csCatId="accent1" phldr="1"/>
      <dgm:spPr/>
    </dgm:pt>
    <dgm:pt modelId="{E7978B3C-D4E5-754D-A7F6-54587FF11C83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52A732C8-265E-4E45-9EAB-DECB842F9E9C}" type="parTrans" cxnId="{A9DC8153-8958-E243-85D2-60992BEBAF95}">
      <dgm:prSet/>
      <dgm:spPr/>
      <dgm:t>
        <a:bodyPr/>
        <a:lstStyle/>
        <a:p>
          <a:endParaRPr lang="en-US"/>
        </a:p>
      </dgm:t>
    </dgm:pt>
    <dgm:pt modelId="{E5BDFD02-7E45-1A49-ABA9-489EDA33B418}" type="sibTrans" cxnId="{A9DC8153-8958-E243-85D2-60992BEBAF95}">
      <dgm:prSet/>
      <dgm:spPr/>
      <dgm:t>
        <a:bodyPr/>
        <a:lstStyle/>
        <a:p>
          <a:endParaRPr lang="en-US"/>
        </a:p>
      </dgm:t>
    </dgm:pt>
    <dgm:pt modelId="{09BA0E06-4CBA-9343-83D6-1FC126652ED0}" type="pres">
      <dgm:prSet presAssocID="{94072F89-0D36-0F42-99CF-76351C5B687A}" presName="linearFlow" presStyleCnt="0">
        <dgm:presLayoutVars>
          <dgm:resizeHandles val="exact"/>
        </dgm:presLayoutVars>
      </dgm:prSet>
      <dgm:spPr/>
    </dgm:pt>
    <dgm:pt modelId="{B9AD96D1-A4A4-EC4A-95F4-D741F53ECD66}" type="pres">
      <dgm:prSet presAssocID="{E7978B3C-D4E5-754D-A7F6-54587FF11C83}" presName="node" presStyleLbl="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F73A84D-398F-499A-96CA-C1DD5C8810E5}" type="presOf" srcId="{94072F89-0D36-0F42-99CF-76351C5B687A}" destId="{09BA0E06-4CBA-9343-83D6-1FC126652ED0}" srcOrd="0" destOrd="0" presId="urn:microsoft.com/office/officeart/2005/8/layout/process2"/>
    <dgm:cxn modelId="{A9DC8153-8958-E243-85D2-60992BEBAF95}" srcId="{94072F89-0D36-0F42-99CF-76351C5B687A}" destId="{E7978B3C-D4E5-754D-A7F6-54587FF11C83}" srcOrd="0" destOrd="0" parTransId="{52A732C8-265E-4E45-9EAB-DECB842F9E9C}" sibTransId="{E5BDFD02-7E45-1A49-ABA9-489EDA33B418}"/>
    <dgm:cxn modelId="{9DE442F2-BA57-4120-89B0-84541A854449}" type="presOf" srcId="{E7978B3C-D4E5-754D-A7F6-54587FF11C83}" destId="{B9AD96D1-A4A4-EC4A-95F4-D741F53ECD66}" srcOrd="0" destOrd="0" presId="urn:microsoft.com/office/officeart/2005/8/layout/process2"/>
    <dgm:cxn modelId="{3750ED23-E3C7-4957-AEB7-3789E3993C11}" type="presParOf" srcId="{09BA0E06-4CBA-9343-83D6-1FC126652ED0}" destId="{B9AD96D1-A4A4-EC4A-95F4-D741F53ECD6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1BB12-564A-B94C-AB90-423EDDBCDD13}" type="doc">
      <dgm:prSet loTypeId="urn:microsoft.com/office/officeart/2009/layout/ReverseList" loCatId="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3432-709D-A441-8595-BE2E5A799229}">
      <dgm:prSet phldrT="[Text]"/>
      <dgm:spPr/>
      <dgm:t>
        <a:bodyPr/>
        <a:lstStyle/>
        <a:p>
          <a:pPr algn="l"/>
          <a:endParaRPr lang="en-US" dirty="0" smtClean="0"/>
        </a:p>
        <a:p>
          <a:pPr algn="l"/>
          <a:endParaRPr lang="en-US" dirty="0" smtClean="0"/>
        </a:p>
        <a:p>
          <a:pPr algn="ctr"/>
          <a:r>
            <a:rPr lang="en-US" b="1" dirty="0" smtClean="0">
              <a:latin typeface="Impact"/>
              <a:cs typeface="Impact"/>
            </a:rPr>
            <a:t>Sensor</a:t>
          </a:r>
        </a:p>
      </dgm:t>
    </dgm:pt>
    <dgm:pt modelId="{3C709C6B-31B8-8B43-A9B0-2F03FCD2B2FD}" type="parTrans" cxnId="{7B4EC4DE-029C-DC49-B409-56B82FD5497F}">
      <dgm:prSet/>
      <dgm:spPr/>
      <dgm:t>
        <a:bodyPr/>
        <a:lstStyle/>
        <a:p>
          <a:endParaRPr lang="en-US"/>
        </a:p>
      </dgm:t>
    </dgm:pt>
    <dgm:pt modelId="{F17FD30B-B565-6D4B-AE7E-31E66C690628}" type="sibTrans" cxnId="{7B4EC4DE-029C-DC49-B409-56B82FD5497F}">
      <dgm:prSet/>
      <dgm:spPr/>
      <dgm:t>
        <a:bodyPr/>
        <a:lstStyle/>
        <a:p>
          <a:endParaRPr lang="en-US"/>
        </a:p>
      </dgm:t>
    </dgm:pt>
    <dgm:pt modelId="{289E9C71-BCC5-8942-BEA5-CBF46F5F65CF}">
      <dgm:prSet phldrT="[Text]"/>
      <dgm:spPr/>
      <dgm:t>
        <a:bodyPr/>
        <a:lstStyle/>
        <a:p>
          <a:pPr algn="l"/>
          <a:endParaRPr lang="en-US" dirty="0" smtClean="0"/>
        </a:p>
        <a:p>
          <a:pPr algn="l"/>
          <a:endParaRPr lang="en-US" dirty="0" smtClean="0"/>
        </a:p>
        <a:p>
          <a:pPr algn="ctr"/>
          <a:r>
            <a:rPr lang="en-US" b="1" dirty="0" smtClean="0">
              <a:latin typeface="Impact"/>
              <a:cs typeface="Impact"/>
            </a:rPr>
            <a:t>Microcontroller</a:t>
          </a:r>
          <a:endParaRPr lang="en-US" b="1" dirty="0">
            <a:latin typeface="Impact"/>
            <a:cs typeface="Impact"/>
          </a:endParaRPr>
        </a:p>
      </dgm:t>
    </dgm:pt>
    <dgm:pt modelId="{FE9811B3-F775-FC41-B890-627F5576009F}" type="parTrans" cxnId="{D10A569E-457E-6A49-A05D-C0D7BB86B6CA}">
      <dgm:prSet/>
      <dgm:spPr/>
      <dgm:t>
        <a:bodyPr/>
        <a:lstStyle/>
        <a:p>
          <a:endParaRPr lang="en-US"/>
        </a:p>
      </dgm:t>
    </dgm:pt>
    <dgm:pt modelId="{2F96B3EE-CA29-5443-83E0-BFD3CE57247B}" type="sibTrans" cxnId="{D10A569E-457E-6A49-A05D-C0D7BB86B6CA}">
      <dgm:prSet/>
      <dgm:spPr/>
      <dgm:t>
        <a:bodyPr/>
        <a:lstStyle/>
        <a:p>
          <a:endParaRPr lang="en-US"/>
        </a:p>
      </dgm:t>
    </dgm:pt>
    <dgm:pt modelId="{73C91463-628D-4145-9B0D-12F1DA640785}" type="pres">
      <dgm:prSet presAssocID="{0341BB12-564A-B94C-AB90-423EDDBCDD1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DC86A6-7DCC-CA45-9CF5-21CAAADCA7D5}" type="pres">
      <dgm:prSet presAssocID="{0341BB12-564A-B94C-AB90-423EDDBCDD1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94263-5939-AC4B-9A9E-33FB924A95D5}" type="pres">
      <dgm:prSet presAssocID="{0341BB12-564A-B94C-AB90-423EDDBCDD13}" presName="LeftNode" presStyleLbl="bgImgPlace1" presStyleIdx="0" presStyleCnt="2" custScaleY="6426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8725D9B7-F645-EA49-AB0C-71DD0731D920}" type="pres">
      <dgm:prSet presAssocID="{0341BB12-564A-B94C-AB90-423EDDBCDD1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0A34-C3F4-A946-89F9-1C3F4D796235}" type="pres">
      <dgm:prSet presAssocID="{0341BB12-564A-B94C-AB90-423EDDBCDD13}" presName="RightNode" presStyleLbl="bgImgPlace1" presStyleIdx="1" presStyleCnt="2" custScaleY="642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4AEA03-6F4E-EA4C-BA91-ED59B47DB2CB}" type="pres">
      <dgm:prSet presAssocID="{0341BB12-564A-B94C-AB90-423EDDBCDD13}" presName="TopArrow" presStyleLbl="node1" presStyleIdx="0" presStyleCnt="2" custLinFactNeighborX="2373" custLinFactNeighborY="31759"/>
      <dgm:spPr/>
    </dgm:pt>
    <dgm:pt modelId="{2BFF90CE-6575-F947-9DD6-B32798FBEE5F}" type="pres">
      <dgm:prSet presAssocID="{0341BB12-564A-B94C-AB90-423EDDBCDD13}" presName="BottomArrow" presStyleLbl="node1" presStyleIdx="1" presStyleCnt="2" custLinFactNeighborX="2373" custLinFactNeighborY="-24390"/>
      <dgm:spPr/>
    </dgm:pt>
  </dgm:ptLst>
  <dgm:cxnLst>
    <dgm:cxn modelId="{02E65DBC-6C80-4EE4-B01E-E531D08A307F}" type="presOf" srcId="{0341BB12-564A-B94C-AB90-423EDDBCDD13}" destId="{73C91463-628D-4145-9B0D-12F1DA640785}" srcOrd="0" destOrd="0" presId="urn:microsoft.com/office/officeart/2009/layout/ReverseList"/>
    <dgm:cxn modelId="{D10A569E-457E-6A49-A05D-C0D7BB86B6CA}" srcId="{0341BB12-564A-B94C-AB90-423EDDBCDD13}" destId="{289E9C71-BCC5-8942-BEA5-CBF46F5F65CF}" srcOrd="1" destOrd="0" parTransId="{FE9811B3-F775-FC41-B890-627F5576009F}" sibTransId="{2F96B3EE-CA29-5443-83E0-BFD3CE57247B}"/>
    <dgm:cxn modelId="{FF8EF6C0-20CE-47B1-8990-8F9574ADCF11}" type="presOf" srcId="{16AE3432-709D-A441-8595-BE2E5A799229}" destId="{42394263-5939-AC4B-9A9E-33FB924A95D5}" srcOrd="1" destOrd="0" presId="urn:microsoft.com/office/officeart/2009/layout/ReverseList"/>
    <dgm:cxn modelId="{7A6C6E25-BA7B-40DB-86F0-BB1C05DF326C}" type="presOf" srcId="{289E9C71-BCC5-8942-BEA5-CBF46F5F65CF}" destId="{8725D9B7-F645-EA49-AB0C-71DD0731D920}" srcOrd="0" destOrd="0" presId="urn:microsoft.com/office/officeart/2009/layout/ReverseList"/>
    <dgm:cxn modelId="{E357D46B-AFCB-48D6-8853-187F726396C8}" type="presOf" srcId="{16AE3432-709D-A441-8595-BE2E5A799229}" destId="{D2DC86A6-7DCC-CA45-9CF5-21CAAADCA7D5}" srcOrd="0" destOrd="0" presId="urn:microsoft.com/office/officeart/2009/layout/ReverseList"/>
    <dgm:cxn modelId="{7267B5FB-8A49-45E8-BCC9-82E60A2E7910}" type="presOf" srcId="{289E9C71-BCC5-8942-BEA5-CBF46F5F65CF}" destId="{6EC00A34-C3F4-A946-89F9-1C3F4D796235}" srcOrd="1" destOrd="0" presId="urn:microsoft.com/office/officeart/2009/layout/ReverseList"/>
    <dgm:cxn modelId="{7B4EC4DE-029C-DC49-B409-56B82FD5497F}" srcId="{0341BB12-564A-B94C-AB90-423EDDBCDD13}" destId="{16AE3432-709D-A441-8595-BE2E5A799229}" srcOrd="0" destOrd="0" parTransId="{3C709C6B-31B8-8B43-A9B0-2F03FCD2B2FD}" sibTransId="{F17FD30B-B565-6D4B-AE7E-31E66C690628}"/>
    <dgm:cxn modelId="{535F7308-7B78-43E3-9E67-64AD50012A2F}" type="presParOf" srcId="{73C91463-628D-4145-9B0D-12F1DA640785}" destId="{D2DC86A6-7DCC-CA45-9CF5-21CAAADCA7D5}" srcOrd="0" destOrd="0" presId="urn:microsoft.com/office/officeart/2009/layout/ReverseList"/>
    <dgm:cxn modelId="{F9FB1067-D1BD-415A-B18E-4FB2DB9D5FCE}" type="presParOf" srcId="{73C91463-628D-4145-9B0D-12F1DA640785}" destId="{42394263-5939-AC4B-9A9E-33FB924A95D5}" srcOrd="1" destOrd="0" presId="urn:microsoft.com/office/officeart/2009/layout/ReverseList"/>
    <dgm:cxn modelId="{B394ED6F-2E4B-45C8-9FD6-EA843902E25C}" type="presParOf" srcId="{73C91463-628D-4145-9B0D-12F1DA640785}" destId="{8725D9B7-F645-EA49-AB0C-71DD0731D920}" srcOrd="2" destOrd="0" presId="urn:microsoft.com/office/officeart/2009/layout/ReverseList"/>
    <dgm:cxn modelId="{3BF35082-6A46-45E1-980E-9F418D8384AF}" type="presParOf" srcId="{73C91463-628D-4145-9B0D-12F1DA640785}" destId="{6EC00A34-C3F4-A946-89F9-1C3F4D796235}" srcOrd="3" destOrd="0" presId="urn:microsoft.com/office/officeart/2009/layout/ReverseList"/>
    <dgm:cxn modelId="{31D8B858-8E93-4C13-A6BE-17F68785B363}" type="presParOf" srcId="{73C91463-628D-4145-9B0D-12F1DA640785}" destId="{2D4AEA03-6F4E-EA4C-BA91-ED59B47DB2CB}" srcOrd="4" destOrd="0" presId="urn:microsoft.com/office/officeart/2009/layout/ReverseList"/>
    <dgm:cxn modelId="{95B9D2F3-8214-41AE-90D1-B15ABFAF6D28}" type="presParOf" srcId="{73C91463-628D-4145-9B0D-12F1DA640785}" destId="{2BFF90CE-6575-F947-9DD6-B32798FBEE5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695109-DB76-5045-94CF-BE528FD36E71}" type="doc">
      <dgm:prSet loTypeId="urn:microsoft.com/office/officeart/2005/8/layout/arrow1" loCatId="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D5069-6791-C642-82FA-633C3CF5BF6E}">
      <dgm:prSet phldrT="[Text]"/>
      <dgm:spPr/>
      <dgm:t>
        <a:bodyPr/>
        <a:lstStyle/>
        <a:p>
          <a:r>
            <a:rPr lang="en-US" dirty="0" smtClean="0"/>
            <a:t>ME</a:t>
          </a:r>
          <a:endParaRPr lang="en-US" dirty="0"/>
        </a:p>
      </dgm:t>
    </dgm:pt>
    <dgm:pt modelId="{BA5A2CC0-5DB8-A04D-BF31-E772FDC579AC}" type="parTrans" cxnId="{8C40C67A-A607-344D-8410-F8A717535AFA}">
      <dgm:prSet/>
      <dgm:spPr/>
      <dgm:t>
        <a:bodyPr/>
        <a:lstStyle/>
        <a:p>
          <a:endParaRPr lang="en-US"/>
        </a:p>
      </dgm:t>
    </dgm:pt>
    <dgm:pt modelId="{ACBC8A2D-AAD7-874D-9044-FCEA91326877}" type="sibTrans" cxnId="{8C40C67A-A607-344D-8410-F8A717535AFA}">
      <dgm:prSet/>
      <dgm:spPr/>
      <dgm:t>
        <a:bodyPr/>
        <a:lstStyle/>
        <a:p>
          <a:endParaRPr lang="en-US"/>
        </a:p>
      </dgm:t>
    </dgm:pt>
    <dgm:pt modelId="{D830E7F4-5818-C944-9F28-7031F03B3C2E}">
      <dgm:prSet phldrT="[Text]"/>
      <dgm:spPr/>
      <dgm:t>
        <a:bodyPr/>
        <a:lstStyle/>
        <a:p>
          <a:r>
            <a:rPr lang="en-US" dirty="0" smtClean="0"/>
            <a:t>EE/CPE</a:t>
          </a:r>
          <a:endParaRPr lang="en-US" dirty="0"/>
        </a:p>
      </dgm:t>
    </dgm:pt>
    <dgm:pt modelId="{A72DF2FF-64FB-DF44-BB6B-5E1EEAB9973E}" type="parTrans" cxnId="{7F27503B-A79A-164F-B06E-C81F2CF1EE4E}">
      <dgm:prSet/>
      <dgm:spPr/>
      <dgm:t>
        <a:bodyPr/>
        <a:lstStyle/>
        <a:p>
          <a:endParaRPr lang="en-US"/>
        </a:p>
      </dgm:t>
    </dgm:pt>
    <dgm:pt modelId="{F4D0038A-467B-0847-9DEF-3D03D480CDA1}" type="sibTrans" cxnId="{7F27503B-A79A-164F-B06E-C81F2CF1EE4E}">
      <dgm:prSet/>
      <dgm:spPr/>
      <dgm:t>
        <a:bodyPr/>
        <a:lstStyle/>
        <a:p>
          <a:endParaRPr lang="en-US"/>
        </a:p>
      </dgm:t>
    </dgm:pt>
    <dgm:pt modelId="{66231194-41AC-D14B-BDEF-42687D4DB659}" type="pres">
      <dgm:prSet presAssocID="{79695109-DB76-5045-94CF-BE528FD36E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897E06-E8B7-1C45-9D65-29568E47511C}" type="pres">
      <dgm:prSet presAssocID="{863D5069-6791-C642-82FA-633C3CF5BF6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1B2C4-754B-5D42-8D8C-20442FB6CF66}" type="pres">
      <dgm:prSet presAssocID="{D830E7F4-5818-C944-9F28-7031F03B3C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836AC-2530-452C-AA26-09559083C8F6}" type="presOf" srcId="{79695109-DB76-5045-94CF-BE528FD36E71}" destId="{66231194-41AC-D14B-BDEF-42687D4DB659}" srcOrd="0" destOrd="0" presId="urn:microsoft.com/office/officeart/2005/8/layout/arrow1"/>
    <dgm:cxn modelId="{7F27503B-A79A-164F-B06E-C81F2CF1EE4E}" srcId="{79695109-DB76-5045-94CF-BE528FD36E71}" destId="{D830E7F4-5818-C944-9F28-7031F03B3C2E}" srcOrd="1" destOrd="0" parTransId="{A72DF2FF-64FB-DF44-BB6B-5E1EEAB9973E}" sibTransId="{F4D0038A-467B-0847-9DEF-3D03D480CDA1}"/>
    <dgm:cxn modelId="{72A15C20-D5E7-40C3-9A6C-28B894719D13}" type="presOf" srcId="{863D5069-6791-C642-82FA-633C3CF5BF6E}" destId="{84897E06-E8B7-1C45-9D65-29568E47511C}" srcOrd="0" destOrd="0" presId="urn:microsoft.com/office/officeart/2005/8/layout/arrow1"/>
    <dgm:cxn modelId="{F838DC43-9D03-4662-83E4-34198AC698D8}" type="presOf" srcId="{D830E7F4-5818-C944-9F28-7031F03B3C2E}" destId="{8741B2C4-754B-5D42-8D8C-20442FB6CF66}" srcOrd="0" destOrd="0" presId="urn:microsoft.com/office/officeart/2005/8/layout/arrow1"/>
    <dgm:cxn modelId="{8C40C67A-A607-344D-8410-F8A717535AFA}" srcId="{79695109-DB76-5045-94CF-BE528FD36E71}" destId="{863D5069-6791-C642-82FA-633C3CF5BF6E}" srcOrd="0" destOrd="0" parTransId="{BA5A2CC0-5DB8-A04D-BF31-E772FDC579AC}" sibTransId="{ACBC8A2D-AAD7-874D-9044-FCEA91326877}"/>
    <dgm:cxn modelId="{AF3A8AE4-03A9-42C4-8A2B-D7CF0B343125}" type="presParOf" srcId="{66231194-41AC-D14B-BDEF-42687D4DB659}" destId="{84897E06-E8B7-1C45-9D65-29568E47511C}" srcOrd="0" destOrd="0" presId="urn:microsoft.com/office/officeart/2005/8/layout/arrow1"/>
    <dgm:cxn modelId="{06064916-DC53-40E2-A1BC-84A2FD484CC5}" type="presParOf" srcId="{66231194-41AC-D14B-BDEF-42687D4DB659}" destId="{8741B2C4-754B-5D42-8D8C-20442FB6CF6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5F32-BB07-B24B-A1EA-832AD1B38C34}">
      <dsp:nvSpPr>
        <dsp:cNvPr id="0" name=""/>
        <dsp:cNvSpPr/>
      </dsp:nvSpPr>
      <dsp:spPr>
        <a:xfrm>
          <a:off x="384969" y="179"/>
          <a:ext cx="1058861" cy="588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Thermo</a:t>
          </a:r>
          <a:endParaRPr lang="en-US" sz="2000" kern="1200" dirty="0"/>
        </a:p>
      </dsp:txBody>
      <dsp:txXfrm>
        <a:off x="402198" y="17408"/>
        <a:ext cx="1024403" cy="553798"/>
      </dsp:txXfrm>
    </dsp:sp>
    <dsp:sp modelId="{D44E3FF7-27E7-B242-9A54-B63FFC70AAE1}">
      <dsp:nvSpPr>
        <dsp:cNvPr id="0" name=""/>
        <dsp:cNvSpPr/>
      </dsp:nvSpPr>
      <dsp:spPr>
        <a:xfrm rot="5400000">
          <a:off x="804101" y="603142"/>
          <a:ext cx="220596" cy="264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834985" y="625202"/>
        <a:ext cx="158829" cy="154417"/>
      </dsp:txXfrm>
    </dsp:sp>
    <dsp:sp modelId="{B9AD96D1-A4A4-EC4A-95F4-D741F53ECD66}">
      <dsp:nvSpPr>
        <dsp:cNvPr id="0" name=""/>
        <dsp:cNvSpPr/>
      </dsp:nvSpPr>
      <dsp:spPr>
        <a:xfrm>
          <a:off x="384969" y="882564"/>
          <a:ext cx="1058861" cy="588256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Housing</a:t>
          </a:r>
          <a:endParaRPr lang="en-US" sz="2000" kern="1200" dirty="0"/>
        </a:p>
      </dsp:txBody>
      <dsp:txXfrm>
        <a:off x="413685" y="911280"/>
        <a:ext cx="1001429" cy="559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96D1-A4A4-EC4A-95F4-D741F53ECD66}">
      <dsp:nvSpPr>
        <dsp:cNvPr id="0" name=""/>
        <dsp:cNvSpPr/>
      </dsp:nvSpPr>
      <dsp:spPr>
        <a:xfrm>
          <a:off x="0" y="297"/>
          <a:ext cx="914400" cy="609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Application</a:t>
          </a:r>
          <a:endParaRPr lang="en-US" sz="1200" kern="1200" dirty="0"/>
        </a:p>
      </dsp:txBody>
      <dsp:txXfrm>
        <a:off x="29729" y="30026"/>
        <a:ext cx="854942" cy="54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94263-5939-AC4B-9A9E-33FB924A95D5}">
      <dsp:nvSpPr>
        <dsp:cNvPr id="0" name=""/>
        <dsp:cNvSpPr/>
      </dsp:nvSpPr>
      <dsp:spPr>
        <a:xfrm rot="16200000">
          <a:off x="790001" y="709475"/>
          <a:ext cx="965426" cy="918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0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57150" rIns="51435" bIns="5715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Impact"/>
              <a:cs typeface="Impact"/>
            </a:rPr>
            <a:t>Sensor</a:t>
          </a:r>
        </a:p>
      </dsp:txBody>
      <dsp:txXfrm rot="5400000">
        <a:off x="858498" y="730629"/>
        <a:ext cx="873257" cy="875776"/>
      </dsp:txXfrm>
    </dsp:sp>
    <dsp:sp modelId="{6EC00A34-C3F4-A946-89F9-1C3F4D796235}">
      <dsp:nvSpPr>
        <dsp:cNvPr id="0" name=""/>
        <dsp:cNvSpPr/>
      </dsp:nvSpPr>
      <dsp:spPr>
        <a:xfrm rot="5400000">
          <a:off x="1749771" y="709475"/>
          <a:ext cx="965426" cy="918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0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57150" rIns="34290" bIns="5715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Impact"/>
              <a:cs typeface="Impact"/>
            </a:rPr>
            <a:t>Microcontroller</a:t>
          </a:r>
          <a:endParaRPr lang="en-US" sz="900" b="1" kern="1200" dirty="0">
            <a:latin typeface="Impact"/>
            <a:cs typeface="Impact"/>
          </a:endParaRPr>
        </a:p>
      </dsp:txBody>
      <dsp:txXfrm rot="-5400000">
        <a:off x="1773443" y="730629"/>
        <a:ext cx="873257" cy="875776"/>
      </dsp:txXfrm>
    </dsp:sp>
    <dsp:sp modelId="{2D4AEA03-6F4E-EA4C-BA91-ED59B47DB2CB}">
      <dsp:nvSpPr>
        <dsp:cNvPr id="0" name=""/>
        <dsp:cNvSpPr/>
      </dsp:nvSpPr>
      <dsp:spPr>
        <a:xfrm>
          <a:off x="1295396" y="304798"/>
          <a:ext cx="959770" cy="9597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F90CE-6575-F947-9DD6-B32798FBEE5F}">
      <dsp:nvSpPr>
        <dsp:cNvPr id="0" name=""/>
        <dsp:cNvSpPr/>
      </dsp:nvSpPr>
      <dsp:spPr>
        <a:xfrm rot="10800000">
          <a:off x="1295396" y="1142999"/>
          <a:ext cx="959770" cy="9597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97E06-E8B7-1C45-9D65-29568E47511C}">
      <dsp:nvSpPr>
        <dsp:cNvPr id="0" name=""/>
        <dsp:cNvSpPr/>
      </dsp:nvSpPr>
      <dsp:spPr>
        <a:xfrm rot="16200000">
          <a:off x="88" y="203324"/>
          <a:ext cx="1015751" cy="101575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</a:t>
          </a:r>
          <a:endParaRPr lang="en-US" sz="1600" kern="1200" dirty="0"/>
        </a:p>
      </dsp:txBody>
      <dsp:txXfrm rot="5400000">
        <a:off x="177844" y="457262"/>
        <a:ext cx="837995" cy="507875"/>
      </dsp:txXfrm>
    </dsp:sp>
    <dsp:sp modelId="{8741B2C4-754B-5D42-8D8C-20442FB6CF66}">
      <dsp:nvSpPr>
        <dsp:cNvPr id="0" name=""/>
        <dsp:cNvSpPr/>
      </dsp:nvSpPr>
      <dsp:spPr>
        <a:xfrm rot="5400000">
          <a:off x="1117759" y="203324"/>
          <a:ext cx="1015751" cy="101575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EE/CPE</a:t>
          </a:r>
          <a:endParaRPr lang="en-US" sz="1600" kern="1200" dirty="0"/>
        </a:p>
      </dsp:txBody>
      <dsp:txXfrm rot="-5400000">
        <a:off x="1117759" y="457262"/>
        <a:ext cx="837995" cy="50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4FDB3-D329-40AC-BE39-A2FD988B6AF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CF7F-4B53-4EDA-BF60-4545CB4A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Customer Needs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Transfer data wirelessly to an Android phone.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Assembly time less than 5 minutes.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No modifications to pipes.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Software must collect, store and display data.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Working Demo.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CF7F-4B53-4EDA-BF60-4545CB4A94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4A99-EF75-4652-A0BC-2E504684C50C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45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F33B-7F26-49AD-BF5A-3DC4C700E3AD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62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C0BB-A47A-4817-9B6D-B0DC8E7C0627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975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52B9-2FA0-487E-A65F-46FFE84D12E7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6399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1911-C0D7-4DB3-8688-0831C566AD7F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0180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68B-9628-4523-B488-B0762CDDFA28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6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046B-9650-4E42-BD3F-3F1DCA8A2BAB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16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4E3D-193E-4F8A-9F99-9C42F99C4B75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855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24F-F5FD-4EF2-A363-4AF7C097C314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739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5BF0-4221-4DBC-8D06-24B48CAD0EFD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273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73D-BF18-49DF-AE26-7D015409BBDC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130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C78E-5B9A-4132-AB90-0E63E0EFBF1B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1ECA-6E70-4DD0-B7BE-0B6EE32E1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14568" r="61581" b="12573"/>
          <a:stretch/>
        </p:blipFill>
        <p:spPr bwMode="auto">
          <a:xfrm>
            <a:off x="1676400" y="35169"/>
            <a:ext cx="5867401" cy="65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77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257800"/>
            <a:ext cx="4343400" cy="228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900" dirty="0" smtClean="0"/>
              <a:t>Image Provided by: http://www.datingadvice4christiansingles.com/image-files/askaquestion.jpg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43063"/>
            <a:ext cx="2857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804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Diagnostic tools are already being used by GE for compressor performance, but they are…</a:t>
            </a:r>
          </a:p>
          <a:p>
            <a:pPr lvl="1"/>
            <a:r>
              <a:rPr lang="en-US" dirty="0" smtClean="0"/>
              <a:t>Too expensive</a:t>
            </a:r>
          </a:p>
          <a:p>
            <a:pPr lvl="1"/>
            <a:r>
              <a:rPr lang="en-US" dirty="0" smtClean="0"/>
              <a:t>Time Consuming </a:t>
            </a:r>
          </a:p>
          <a:p>
            <a:pPr lvl="1"/>
            <a:r>
              <a:rPr lang="en-US" dirty="0" smtClean="0"/>
              <a:t>Hazardous to Technical Support</a:t>
            </a:r>
          </a:p>
          <a:p>
            <a:r>
              <a:rPr lang="en-US" dirty="0" smtClean="0"/>
              <a:t>Create an non-intrusive flow velocity measurement system to interface with a Google mobile phone application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382000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Customer Needs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Transfer data wirelessly to an Android phone.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Assembly time less than 5 minutes.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No modifications to pipes; non-intrusive method.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Software must collect, store and display data.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Working Demo.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520"/>
            <a:ext cx="8267700" cy="244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433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Update: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reverse engineering Fuji sensors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 MHz</a:t>
            </a:r>
          </a:p>
          <a:p>
            <a:pPr>
              <a:buFont typeface="Arial"/>
              <a:buChar char="•"/>
            </a:pPr>
            <a:r>
              <a:rPr lang="en-US" dirty="0" smtClean="0"/>
              <a:t>Remove test data from unit</a:t>
            </a:r>
          </a:p>
          <a:p>
            <a:pPr>
              <a:buFont typeface="Arial"/>
              <a:buChar char="•"/>
            </a:pPr>
            <a:r>
              <a:rPr lang="en-US" dirty="0" smtClean="0"/>
              <a:t>Create data sheet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Sensor spacing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Calibration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Test signal burst method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FSD22_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3175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504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Update: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Flow Rate:  Specifications to meet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PV Curve:  If specs not met, used to help diagnose problem in compressor</a:t>
            </a:r>
          </a:p>
          <a:p>
            <a:pPr lvl="1"/>
            <a:r>
              <a:rPr lang="en-US" sz="2000" dirty="0" smtClean="0"/>
              <a:t>Obtain Pressure from Velocity Measurement.  General Principle: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Volume known from compressor dimensions</a:t>
            </a:r>
          </a:p>
          <a:p>
            <a:r>
              <a:rPr lang="en-US" sz="2000" dirty="0" smtClean="0"/>
              <a:t>Efficiency: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057400"/>
            <a:ext cx="3905250" cy="44767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105400"/>
            <a:ext cx="5572125" cy="9048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505200"/>
            <a:ext cx="1142999" cy="614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8504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Update: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Configuring OS for real-time threads and easier network access through SSH</a:t>
            </a:r>
          </a:p>
          <a:p>
            <a:r>
              <a:rPr lang="en-US" sz="2800" dirty="0" smtClean="0"/>
              <a:t>Setting up for wireless connection to phone</a:t>
            </a:r>
          </a:p>
          <a:p>
            <a:r>
              <a:rPr lang="en-US" sz="2800" dirty="0" smtClean="0"/>
              <a:t>Coding small program to send sample data to phone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3048000" cy="22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61722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by: http://www.embeddedarm.com/images/boards/medium/ts-7800.gif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557158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Update: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3" y="2920156"/>
            <a:ext cx="3668723" cy="259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881310" cy="604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676400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Application GUI framework up and running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Initial database coded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Setting up for wireless connection to microcontroller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Once receiving sample data start testing and modifying database if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After database is fully functional can start coding calculations and modifying plotting function to correctly display PV graphs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638800"/>
            <a:ext cx="327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by: http://lh3.ggpht.com/-YklDCK49g3Y/TxXg4CCV-ZI/AAAAAAAAARk/_J6nbIrI7go/LG-Optimus-Black-P970_Android-AM_thumb%25255B3%25255D.jpg?imgmax=800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438400"/>
            <a:ext cx="3225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by: http://androidplot.com/header/images/upperlogo.jpg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644818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Update: Mounting System and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Mounting System is completed</a:t>
            </a:r>
          </a:p>
          <a:p>
            <a:r>
              <a:rPr lang="en-US" dirty="0" smtClean="0"/>
              <a:t>Attaching the housing unit to the </a:t>
            </a:r>
            <a:r>
              <a:rPr lang="en-US" smtClean="0"/>
              <a:t>track, </a:t>
            </a:r>
            <a:r>
              <a:rPr lang="en-US" smtClean="0"/>
              <a:t>is</a:t>
            </a:r>
            <a:r>
              <a:rPr lang="en-US" smtClean="0"/>
              <a:t> </a:t>
            </a:r>
            <a:r>
              <a:rPr lang="en-US" dirty="0" smtClean="0"/>
              <a:t>being </a:t>
            </a:r>
            <a:r>
              <a:rPr lang="en-US" dirty="0" smtClean="0"/>
              <a:t>analyze</a:t>
            </a:r>
            <a:endParaRPr lang="en-US" dirty="0" smtClean="0"/>
          </a:p>
          <a:p>
            <a:pPr lvl="1"/>
            <a:r>
              <a:rPr lang="en-US" dirty="0" smtClean="0"/>
              <a:t>Torsion spring</a:t>
            </a:r>
          </a:p>
          <a:p>
            <a:pPr lvl="1"/>
            <a:r>
              <a:rPr lang="en-US" dirty="0" smtClean="0"/>
              <a:t>Screws (Vise)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360" t="39913" r="29632" b="34582"/>
          <a:stretch>
            <a:fillRect/>
          </a:stretch>
        </p:blipFill>
        <p:spPr bwMode="auto">
          <a:xfrm>
            <a:off x="5334000" y="1676400"/>
            <a:ext cx="279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-303" b="364"/>
          <a:stretch>
            <a:fillRect/>
          </a:stretch>
        </p:blipFill>
        <p:spPr bwMode="auto">
          <a:xfrm>
            <a:off x="5257800" y="3429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5562600"/>
            <a:ext cx="3111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by: http://www.steritool.com/images/product/vise2.jpg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25033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52094158"/>
              </p:ext>
            </p:extLst>
          </p:nvPr>
        </p:nvGraphicFramePr>
        <p:xfrm>
          <a:off x="6019800" y="3757779"/>
          <a:ext cx="1828800" cy="147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43721901"/>
              </p:ext>
            </p:extLst>
          </p:nvPr>
        </p:nvGraphicFramePr>
        <p:xfrm>
          <a:off x="7467600" y="3853200"/>
          <a:ext cx="914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4000120"/>
              </p:ext>
            </p:extLst>
          </p:nvPr>
        </p:nvGraphicFramePr>
        <p:xfrm>
          <a:off x="5638800" y="2133600"/>
          <a:ext cx="3505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- Plan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 on project segments then combine to make a whole product</a:t>
            </a:r>
          </a:p>
          <a:p>
            <a:pPr lvl="1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Thermodynamics</a:t>
            </a:r>
          </a:p>
          <a:p>
            <a:pPr lvl="1"/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Application</a:t>
            </a:r>
          </a:p>
          <a:p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Develop and interface components</a:t>
            </a:r>
          </a:p>
          <a:p>
            <a:r>
              <a:rPr lang="en-US" dirty="0" smtClean="0"/>
              <a:t>Test and calibrate system</a:t>
            </a:r>
          </a:p>
          <a:p>
            <a:r>
              <a:rPr lang="en-US" dirty="0" smtClean="0"/>
              <a:t>Modify system for portability and demonstration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8522616"/>
              </p:ext>
            </p:extLst>
          </p:nvPr>
        </p:nvGraphicFramePr>
        <p:xfrm>
          <a:off x="6324600" y="1879060"/>
          <a:ext cx="21336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172612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6298" r="52249" b="19006"/>
          <a:stretch/>
        </p:blipFill>
        <p:spPr bwMode="auto">
          <a:xfrm>
            <a:off x="152400" y="1295400"/>
            <a:ext cx="8899556" cy="49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782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395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Scope of the Project </vt:lpstr>
      <vt:lpstr>Status Update: Sensors</vt:lpstr>
      <vt:lpstr>Status Update: Flow Analysis</vt:lpstr>
      <vt:lpstr>Status Update: Microcontroller</vt:lpstr>
      <vt:lpstr>Status Update: Application</vt:lpstr>
      <vt:lpstr>Status Update: Mounting System and Housing</vt:lpstr>
      <vt:lpstr>Summary - Plan of Attack</vt:lpstr>
      <vt:lpstr>Spring Schedule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Gerlock, Donald</dc:creator>
  <cp:lastModifiedBy>krt08f</cp:lastModifiedBy>
  <cp:revision>42</cp:revision>
  <dcterms:created xsi:type="dcterms:W3CDTF">2012-01-18T18:08:36Z</dcterms:created>
  <dcterms:modified xsi:type="dcterms:W3CDTF">2012-01-24T19:55:58Z</dcterms:modified>
</cp:coreProperties>
</file>